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6"/>
    <p:sldMasterId id="2147483725" r:id="rId7"/>
  </p:sldMasterIdLst>
  <p:notesMasterIdLst>
    <p:notesMasterId r:id="rId14"/>
  </p:notesMasterIdLst>
  <p:handoutMasterIdLst>
    <p:handoutMasterId r:id="rId15"/>
  </p:handoutMasterIdLst>
  <p:sldIdLst>
    <p:sldId id="279" r:id="rId8"/>
    <p:sldId id="280" r:id="rId9"/>
    <p:sldId id="281" r:id="rId10"/>
    <p:sldId id="282" r:id="rId11"/>
    <p:sldId id="283" r:id="rId12"/>
    <p:sldId id="284" r:id="rId13"/>
  </p:sldIdLst>
  <p:sldSz cx="12192000" cy="6858000"/>
  <p:notesSz cx="6858000" cy="9144000"/>
  <p:defaultTextStyle>
    <a:defPPr>
      <a:defRPr lang="nl-NL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00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72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2160" userDrawn="1">
          <p15:clr>
            <a:srgbClr val="A4A3A4"/>
          </p15:clr>
        </p15:guide>
        <p15:guide id="3" pos="7219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7E23"/>
    <a:srgbClr val="F0AB00"/>
    <a:srgbClr val="002C64"/>
    <a:srgbClr val="C20016"/>
    <a:srgbClr val="008542"/>
    <a:srgbClr val="00A9F3"/>
    <a:srgbClr val="33AADC"/>
    <a:srgbClr val="002F5F"/>
    <a:srgbClr val="3DB7E4"/>
    <a:srgbClr val="8EB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86439"/>
  </p:normalViewPr>
  <p:slideViewPr>
    <p:cSldViewPr snapToGrid="0" snapToObjects="1" showGuides="1">
      <p:cViewPr varScale="1">
        <p:scale>
          <a:sx n="116" d="100"/>
          <a:sy n="116" d="100"/>
        </p:scale>
        <p:origin x="102" y="96"/>
      </p:cViewPr>
      <p:guideLst>
        <p:guide orient="horz" pos="2160"/>
        <p:guide pos="721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3376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4.xml"/><Relationship Id="rId5" Type="http://schemas.openxmlformats.org/officeDocument/2006/relationships/customXml" Target="../customXml/item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C3D4CAB9-543B-124D-AC85-B38EEA6DAD72}" type="datetimeFigureOut">
              <a:rPr lang="nl-NL" altLang="en-US"/>
              <a:pPr/>
              <a:t>25-3-2019</a:t>
            </a:fld>
            <a:endParaRPr lang="nl-NL" alt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10CD581-2C6F-F24C-A6EA-AEF3E4905845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2653122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520C45E-4B48-084A-A24B-FDF519F7717D}" type="datetimeFigureOut">
              <a:rPr lang="nl-NL" altLang="en-US"/>
              <a:pPr/>
              <a:t>25-3-2019</a:t>
            </a:fld>
            <a:endParaRPr lang="nl-NL" alt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dirty="0"/>
              <a:t>Klik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3399720B-A57D-9C40-A75B-79A2C5AF5111}" type="slidenum">
              <a:rPr lang="nl-NL" altLang="en-US"/>
              <a:pPr/>
              <a:t>‹nr.›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4276518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ＭＳ Ｐゴシック" charset="-128"/>
        <a:cs typeface="+mn-cs"/>
      </a:defRPr>
    </a:lvl5pPr>
    <a:lvl6pPr marL="228579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5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1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71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720B-A57D-9C40-A75B-79A2C5AF5111}" type="slidenum">
              <a:rPr lang="nl-NL" altLang="en-US" smtClean="0"/>
              <a:pPr/>
              <a:t>1</a:t>
            </a:fld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695028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: titel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>
                <a:solidFill>
                  <a:srgbClr val="00A9F3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 marL="268288" indent="-268288"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035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: titel met tekst 2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0000" y="1800000"/>
            <a:ext cx="4860000" cy="450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0"/>
          </p:nvPr>
        </p:nvSpPr>
        <p:spPr>
          <a:xfrm>
            <a:off x="6252000" y="1800000"/>
            <a:ext cx="4860000" cy="450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541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tite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33200" cy="72000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955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80000" y="1080000"/>
            <a:ext cx="10033200" cy="5220000"/>
          </a:xfrm>
        </p:spPr>
        <p:txBody>
          <a:bodyPr>
            <a:noAutofit/>
          </a:bodyPr>
          <a:lstStyle>
            <a:lvl1pPr>
              <a:buClr>
                <a:srgbClr val="00A9F3"/>
              </a:buClr>
              <a:defRPr/>
            </a:lvl1pPr>
            <a:lvl2pPr>
              <a:buClr>
                <a:srgbClr val="00A9F3"/>
              </a:buClr>
              <a:defRPr/>
            </a:lvl2pPr>
            <a:lvl3pPr>
              <a:buClr>
                <a:srgbClr val="00A9F3"/>
              </a:buClr>
              <a:defRPr/>
            </a:lvl3pPr>
            <a:lvl4pPr>
              <a:buClr>
                <a:srgbClr val="00A9F3"/>
              </a:buClr>
              <a:defRPr/>
            </a:lvl4pPr>
            <a:lvl5pPr>
              <a:buClr>
                <a:srgbClr val="00A9F3"/>
              </a:buCl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604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259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: aflopend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" name="Groep 1"/>
          <p:cNvGrpSpPr/>
          <p:nvPr userDrawn="1"/>
        </p:nvGrpSpPr>
        <p:grpSpPr>
          <a:xfrm>
            <a:off x="-7374" y="6415994"/>
            <a:ext cx="4949825" cy="449261"/>
            <a:chOff x="0" y="6408737"/>
            <a:chExt cx="4949825" cy="449261"/>
          </a:xfrm>
          <a:solidFill>
            <a:schemeClr val="bg2"/>
          </a:solidFill>
        </p:grpSpPr>
        <p:sp>
          <p:nvSpPr>
            <p:cNvPr id="10" name="Freeform 5"/>
            <p:cNvSpPr>
              <a:spLocks noChangeAspect="1"/>
            </p:cNvSpPr>
            <p:nvPr/>
          </p:nvSpPr>
          <p:spPr bwMode="auto">
            <a:xfrm>
              <a:off x="0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1" name="Freeform 5"/>
            <p:cNvSpPr>
              <a:spLocks noChangeAspect="1"/>
            </p:cNvSpPr>
            <p:nvPr/>
          </p:nvSpPr>
          <p:spPr bwMode="auto">
            <a:xfrm>
              <a:off x="2257781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</p:grpSp>
      <p:pic>
        <p:nvPicPr>
          <p:cNvPr id="7" name="Afbeelding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0"/>
            <a:ext cx="214947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037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: Academ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eperen 3"/>
          <p:cNvGrpSpPr>
            <a:grpSpLocks/>
          </p:cNvGrpSpPr>
          <p:nvPr userDrawn="1"/>
        </p:nvGrpSpPr>
        <p:grpSpPr bwMode="auto">
          <a:xfrm>
            <a:off x="7346964" y="1871663"/>
            <a:ext cx="4845036" cy="4319587"/>
            <a:chOff x="7222241" y="1800000"/>
            <a:chExt cx="4844271" cy="4320000"/>
          </a:xfrm>
          <a:solidFill>
            <a:schemeClr val="tx2"/>
          </a:solidFill>
        </p:grpSpPr>
        <p:sp>
          <p:nvSpPr>
            <p:cNvPr id="12" name="Uitstel 4"/>
            <p:cNvSpPr/>
            <p:nvPr userDrawn="1"/>
          </p:nvSpPr>
          <p:spPr>
            <a:xfrm rot="10800000">
              <a:off x="7222241" y="1800000"/>
              <a:ext cx="4320490" cy="4320000"/>
            </a:xfrm>
            <a:prstGeom prst="flowChartDelay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Rechthoek 13"/>
            <p:cNvSpPr/>
            <p:nvPr/>
          </p:nvSpPr>
          <p:spPr>
            <a:xfrm>
              <a:off x="11490341" y="1800000"/>
              <a:ext cx="576171" cy="432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defRPr/>
              </a:pP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80000" y="3959940"/>
            <a:ext cx="4320000" cy="1440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  <a:endParaRPr lang="en-US" dirty="0"/>
          </a:p>
        </p:txBody>
      </p:sp>
      <p:sp>
        <p:nvSpPr>
          <p:cNvPr id="9" name="Tijdelijke aanduiding voor datum 3"/>
          <p:cNvSpPr>
            <a:spLocks noGrp="1" noChangeAspect="1"/>
          </p:cNvSpPr>
          <p:nvPr>
            <p:ph type="dt" sz="half" idx="10"/>
          </p:nvPr>
        </p:nvSpPr>
        <p:spPr>
          <a:xfrm>
            <a:off x="1080000" y="6480000"/>
            <a:ext cx="4070350" cy="365125"/>
          </a:xfrm>
          <a:prstGeom prst="rect">
            <a:avLst/>
          </a:prstGeom>
        </p:spPr>
        <p:txBody>
          <a:bodyPr lIns="0" tIns="0" rIns="0" bIns="0" anchor="ctr" anchorCtr="0"/>
          <a:lstStyle>
            <a:lvl1pPr eaLnBrk="0" hangingPunct="0">
              <a:defRPr sz="1000" dirty="0">
                <a:solidFill>
                  <a:schemeClr val="tx2"/>
                </a:solidFill>
                <a:latin typeface="Arial" panose="020B0604020202020204" pitchFamily="34" charset="0"/>
                <a:ea typeface="+mn-ea"/>
              </a:defRPr>
            </a:lvl1pPr>
          </a:lstStyle>
          <a:p>
            <a:pPr>
              <a:defRPr/>
            </a:pP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1" y="4323167"/>
            <a:ext cx="2634916" cy="252797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21635" r="45369" b="22009"/>
          <a:stretch/>
        </p:blipFill>
        <p:spPr>
          <a:xfrm>
            <a:off x="516963" y="378862"/>
            <a:ext cx="1486713" cy="1125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74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-7374" y="6415994"/>
            <a:ext cx="4949825" cy="449261"/>
            <a:chOff x="0" y="6408737"/>
            <a:chExt cx="4949825" cy="449261"/>
          </a:xfrm>
          <a:solidFill>
            <a:schemeClr val="bg2"/>
          </a:solidFill>
        </p:grpSpPr>
        <p:sp>
          <p:nvSpPr>
            <p:cNvPr id="13" name="Freeform 5"/>
            <p:cNvSpPr>
              <a:spLocks noChangeAspect="1"/>
            </p:cNvSpPr>
            <p:nvPr/>
          </p:nvSpPr>
          <p:spPr bwMode="auto">
            <a:xfrm>
              <a:off x="0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  <p:sp>
          <p:nvSpPr>
            <p:cNvPr id="12" name="Freeform 5"/>
            <p:cNvSpPr>
              <a:spLocks noChangeAspect="1"/>
            </p:cNvSpPr>
            <p:nvPr/>
          </p:nvSpPr>
          <p:spPr bwMode="auto">
            <a:xfrm>
              <a:off x="2257781" y="6408737"/>
              <a:ext cx="2692044" cy="449261"/>
            </a:xfrm>
            <a:custGeom>
              <a:avLst/>
              <a:gdLst>
                <a:gd name="T0" fmla="*/ 9702800 w 12672"/>
                <a:gd name="T1" fmla="*/ 1619250 h 2116"/>
                <a:gd name="T2" fmla="*/ 0 w 12672"/>
                <a:gd name="T3" fmla="*/ 1619250 h 2116"/>
                <a:gd name="T4" fmla="*/ 0 w 12672"/>
                <a:gd name="T5" fmla="*/ 0 h 2116"/>
                <a:gd name="T6" fmla="*/ 8082604 w 12672"/>
                <a:gd name="T7" fmla="*/ 0 h 2116"/>
                <a:gd name="T8" fmla="*/ 8166064 w 12672"/>
                <a:gd name="T9" fmla="*/ 2296 h 2116"/>
                <a:gd name="T10" fmla="*/ 8248758 w 12672"/>
                <a:gd name="T11" fmla="*/ 8418 h 2116"/>
                <a:gd name="T12" fmla="*/ 8329155 w 12672"/>
                <a:gd name="T13" fmla="*/ 19131 h 2116"/>
                <a:gd name="T14" fmla="*/ 8409553 w 12672"/>
                <a:gd name="T15" fmla="*/ 33671 h 2116"/>
                <a:gd name="T16" fmla="*/ 8487653 w 12672"/>
                <a:gd name="T17" fmla="*/ 51271 h 2116"/>
                <a:gd name="T18" fmla="*/ 8564222 w 12672"/>
                <a:gd name="T19" fmla="*/ 72698 h 2116"/>
                <a:gd name="T20" fmla="*/ 8640025 w 12672"/>
                <a:gd name="T21" fmla="*/ 98716 h 2116"/>
                <a:gd name="T22" fmla="*/ 8712765 w 12672"/>
                <a:gd name="T23" fmla="*/ 127030 h 2116"/>
                <a:gd name="T24" fmla="*/ 8785506 w 12672"/>
                <a:gd name="T25" fmla="*/ 159170 h 2116"/>
                <a:gd name="T26" fmla="*/ 8854418 w 12672"/>
                <a:gd name="T27" fmla="*/ 195136 h 2116"/>
                <a:gd name="T28" fmla="*/ 8922564 w 12672"/>
                <a:gd name="T29" fmla="*/ 234929 h 2116"/>
                <a:gd name="T30" fmla="*/ 8988413 w 12672"/>
                <a:gd name="T31" fmla="*/ 276252 h 2116"/>
                <a:gd name="T32" fmla="*/ 9052731 w 12672"/>
                <a:gd name="T33" fmla="*/ 321401 h 2116"/>
                <a:gd name="T34" fmla="*/ 9113220 w 12672"/>
                <a:gd name="T35" fmla="*/ 370377 h 2116"/>
                <a:gd name="T36" fmla="*/ 9172944 w 12672"/>
                <a:gd name="T37" fmla="*/ 420117 h 2116"/>
                <a:gd name="T38" fmla="*/ 9228839 w 12672"/>
                <a:gd name="T39" fmla="*/ 473684 h 2116"/>
                <a:gd name="T40" fmla="*/ 9282437 w 12672"/>
                <a:gd name="T41" fmla="*/ 531077 h 2116"/>
                <a:gd name="T42" fmla="*/ 9333738 w 12672"/>
                <a:gd name="T43" fmla="*/ 589236 h 2116"/>
                <a:gd name="T44" fmla="*/ 9381211 w 12672"/>
                <a:gd name="T45" fmla="*/ 650455 h 2116"/>
                <a:gd name="T46" fmla="*/ 9426387 w 12672"/>
                <a:gd name="T47" fmla="*/ 714735 h 2116"/>
                <a:gd name="T48" fmla="*/ 9468499 w 12672"/>
                <a:gd name="T49" fmla="*/ 779781 h 2116"/>
                <a:gd name="T50" fmla="*/ 9507550 w 12672"/>
                <a:gd name="T51" fmla="*/ 847887 h 2116"/>
                <a:gd name="T52" fmla="*/ 9543537 w 12672"/>
                <a:gd name="T53" fmla="*/ 918289 h 2116"/>
                <a:gd name="T54" fmla="*/ 9575696 w 12672"/>
                <a:gd name="T55" fmla="*/ 989457 h 2116"/>
                <a:gd name="T56" fmla="*/ 9604792 w 12672"/>
                <a:gd name="T57" fmla="*/ 1062920 h 2116"/>
                <a:gd name="T58" fmla="*/ 9630060 w 12672"/>
                <a:gd name="T59" fmla="*/ 1137913 h 2116"/>
                <a:gd name="T60" fmla="*/ 9651499 w 12672"/>
                <a:gd name="T61" fmla="*/ 1214438 h 2116"/>
                <a:gd name="T62" fmla="*/ 9670641 w 12672"/>
                <a:gd name="T63" fmla="*/ 1293257 h 2116"/>
                <a:gd name="T64" fmla="*/ 9685189 w 12672"/>
                <a:gd name="T65" fmla="*/ 1372842 h 2116"/>
                <a:gd name="T66" fmla="*/ 9694377 w 12672"/>
                <a:gd name="T67" fmla="*/ 1453958 h 2116"/>
                <a:gd name="T68" fmla="*/ 9700503 w 12672"/>
                <a:gd name="T69" fmla="*/ 1535839 h 2116"/>
                <a:gd name="T70" fmla="*/ 9702800 w 12672"/>
                <a:gd name="T71" fmla="*/ 1619250 h 21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2672" h="2116">
                  <a:moveTo>
                    <a:pt x="12672" y="2116"/>
                  </a:moveTo>
                  <a:lnTo>
                    <a:pt x="12672" y="2116"/>
                  </a:lnTo>
                  <a:lnTo>
                    <a:pt x="0" y="2116"/>
                  </a:lnTo>
                  <a:lnTo>
                    <a:pt x="0" y="0"/>
                  </a:lnTo>
                  <a:lnTo>
                    <a:pt x="10556" y="0"/>
                  </a:lnTo>
                  <a:lnTo>
                    <a:pt x="10611" y="0"/>
                  </a:lnTo>
                  <a:lnTo>
                    <a:pt x="10665" y="3"/>
                  </a:lnTo>
                  <a:lnTo>
                    <a:pt x="10720" y="6"/>
                  </a:lnTo>
                  <a:lnTo>
                    <a:pt x="10773" y="11"/>
                  </a:lnTo>
                  <a:lnTo>
                    <a:pt x="10825" y="17"/>
                  </a:lnTo>
                  <a:lnTo>
                    <a:pt x="10878" y="25"/>
                  </a:lnTo>
                  <a:lnTo>
                    <a:pt x="10931" y="33"/>
                  </a:lnTo>
                  <a:lnTo>
                    <a:pt x="10983" y="44"/>
                  </a:lnTo>
                  <a:lnTo>
                    <a:pt x="11034" y="54"/>
                  </a:lnTo>
                  <a:lnTo>
                    <a:pt x="11085" y="67"/>
                  </a:lnTo>
                  <a:lnTo>
                    <a:pt x="11135" y="81"/>
                  </a:lnTo>
                  <a:lnTo>
                    <a:pt x="11185" y="95"/>
                  </a:lnTo>
                  <a:lnTo>
                    <a:pt x="11235" y="110"/>
                  </a:lnTo>
                  <a:lnTo>
                    <a:pt x="11284" y="129"/>
                  </a:lnTo>
                  <a:lnTo>
                    <a:pt x="11333" y="146"/>
                  </a:lnTo>
                  <a:lnTo>
                    <a:pt x="11379" y="166"/>
                  </a:lnTo>
                  <a:lnTo>
                    <a:pt x="11428" y="187"/>
                  </a:lnTo>
                  <a:lnTo>
                    <a:pt x="11474" y="208"/>
                  </a:lnTo>
                  <a:lnTo>
                    <a:pt x="11519" y="232"/>
                  </a:lnTo>
                  <a:lnTo>
                    <a:pt x="11564" y="255"/>
                  </a:lnTo>
                  <a:lnTo>
                    <a:pt x="11610" y="280"/>
                  </a:lnTo>
                  <a:lnTo>
                    <a:pt x="11653" y="307"/>
                  </a:lnTo>
                  <a:lnTo>
                    <a:pt x="11697" y="333"/>
                  </a:lnTo>
                  <a:lnTo>
                    <a:pt x="11739" y="361"/>
                  </a:lnTo>
                  <a:lnTo>
                    <a:pt x="11781" y="391"/>
                  </a:lnTo>
                  <a:lnTo>
                    <a:pt x="11823" y="420"/>
                  </a:lnTo>
                  <a:lnTo>
                    <a:pt x="11863" y="451"/>
                  </a:lnTo>
                  <a:lnTo>
                    <a:pt x="11902" y="484"/>
                  </a:lnTo>
                  <a:lnTo>
                    <a:pt x="11941" y="517"/>
                  </a:lnTo>
                  <a:lnTo>
                    <a:pt x="11980" y="549"/>
                  </a:lnTo>
                  <a:lnTo>
                    <a:pt x="12016" y="585"/>
                  </a:lnTo>
                  <a:lnTo>
                    <a:pt x="12053" y="619"/>
                  </a:lnTo>
                  <a:lnTo>
                    <a:pt x="12089" y="657"/>
                  </a:lnTo>
                  <a:lnTo>
                    <a:pt x="12123" y="694"/>
                  </a:lnTo>
                  <a:lnTo>
                    <a:pt x="12157" y="731"/>
                  </a:lnTo>
                  <a:lnTo>
                    <a:pt x="12190" y="770"/>
                  </a:lnTo>
                  <a:lnTo>
                    <a:pt x="12221" y="809"/>
                  </a:lnTo>
                  <a:lnTo>
                    <a:pt x="12252" y="850"/>
                  </a:lnTo>
                  <a:lnTo>
                    <a:pt x="12282" y="892"/>
                  </a:lnTo>
                  <a:lnTo>
                    <a:pt x="12311" y="934"/>
                  </a:lnTo>
                  <a:lnTo>
                    <a:pt x="12339" y="976"/>
                  </a:lnTo>
                  <a:lnTo>
                    <a:pt x="12366" y="1019"/>
                  </a:lnTo>
                  <a:lnTo>
                    <a:pt x="12392" y="1063"/>
                  </a:lnTo>
                  <a:lnTo>
                    <a:pt x="12417" y="1108"/>
                  </a:lnTo>
                  <a:lnTo>
                    <a:pt x="12440" y="1153"/>
                  </a:lnTo>
                  <a:lnTo>
                    <a:pt x="12464" y="1200"/>
                  </a:lnTo>
                  <a:lnTo>
                    <a:pt x="12485" y="1245"/>
                  </a:lnTo>
                  <a:lnTo>
                    <a:pt x="12506" y="1293"/>
                  </a:lnTo>
                  <a:lnTo>
                    <a:pt x="12526" y="1341"/>
                  </a:lnTo>
                  <a:lnTo>
                    <a:pt x="12544" y="1389"/>
                  </a:lnTo>
                  <a:lnTo>
                    <a:pt x="12562" y="1438"/>
                  </a:lnTo>
                  <a:lnTo>
                    <a:pt x="12577" y="1487"/>
                  </a:lnTo>
                  <a:lnTo>
                    <a:pt x="12593" y="1537"/>
                  </a:lnTo>
                  <a:lnTo>
                    <a:pt x="12605" y="1587"/>
                  </a:lnTo>
                  <a:lnTo>
                    <a:pt x="12618" y="1638"/>
                  </a:lnTo>
                  <a:lnTo>
                    <a:pt x="12630" y="1690"/>
                  </a:lnTo>
                  <a:lnTo>
                    <a:pt x="12639" y="1741"/>
                  </a:lnTo>
                  <a:lnTo>
                    <a:pt x="12649" y="1794"/>
                  </a:lnTo>
                  <a:lnTo>
                    <a:pt x="12655" y="1847"/>
                  </a:lnTo>
                  <a:lnTo>
                    <a:pt x="12661" y="1900"/>
                  </a:lnTo>
                  <a:lnTo>
                    <a:pt x="12666" y="1954"/>
                  </a:lnTo>
                  <a:lnTo>
                    <a:pt x="12669" y="2007"/>
                  </a:lnTo>
                  <a:lnTo>
                    <a:pt x="12672" y="2062"/>
                  </a:lnTo>
                  <a:lnTo>
                    <a:pt x="12672" y="2116"/>
                  </a:lnTo>
                  <a:close/>
                </a:path>
              </a:pathLst>
            </a:custGeom>
            <a:solidFill>
              <a:srgbClr val="F07E23"/>
            </a:solidFill>
            <a:ln>
              <a:noFill/>
            </a:ln>
          </p:spPr>
          <p:txBody>
            <a:bodyPr/>
            <a:lstStyle/>
            <a:p>
              <a:pPr eaLnBrk="0" hangingPunct="0">
                <a:defRPr/>
              </a:pPr>
              <a:endParaRPr lang="en-US" sz="1800" dirty="0">
                <a:latin typeface="Arial" panose="020B0604020202020204" pitchFamily="34" charset="0"/>
                <a:ea typeface="+mn-ea"/>
              </a:endParaRPr>
            </a:p>
          </p:txBody>
        </p:sp>
      </p:grpSp>
      <p:sp>
        <p:nvSpPr>
          <p:cNvPr id="1027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1079500" y="1079500"/>
            <a:ext cx="10033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/>
              <a:t>Titelstijl van model bewerken</a:t>
            </a:r>
          </a:p>
        </p:txBody>
      </p:sp>
      <p:sp>
        <p:nvSpPr>
          <p:cNvPr id="1028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1079500" y="1800225"/>
            <a:ext cx="10033000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/>
              <a:t>Klik om de tekststijl van het model te bewerken</a:t>
            </a:r>
          </a:p>
          <a:p>
            <a:pPr lvl="1"/>
            <a:r>
              <a:rPr lang="nl-NL" altLang="en-US"/>
              <a:t>Tweede niveau</a:t>
            </a:r>
          </a:p>
          <a:p>
            <a:pPr lvl="2"/>
            <a:r>
              <a:rPr lang="nl-NL" altLang="en-US"/>
              <a:t>Derde niveau</a:t>
            </a:r>
          </a:p>
          <a:p>
            <a:pPr lvl="3"/>
            <a:r>
              <a:rPr lang="nl-NL" altLang="en-US"/>
              <a:t>Vierde niveau</a:t>
            </a:r>
          </a:p>
          <a:p>
            <a:pPr lvl="4"/>
            <a:r>
              <a:rPr lang="nl-NL" altLang="en-US"/>
              <a:t>Vijfde niveau</a:t>
            </a:r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5" t="21635" r="45369" b="22009"/>
          <a:stretch/>
        </p:blipFill>
        <p:spPr>
          <a:xfrm>
            <a:off x="756746" y="246515"/>
            <a:ext cx="937329" cy="7223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</p:sldLayoutIdLst>
  <p:hf hdr="0"/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de-DE" sz="3200" b="1" kern="1200">
          <a:solidFill>
            <a:srgbClr val="00A9F3"/>
          </a:solidFill>
          <a:latin typeface="Arial" charset="0"/>
          <a:ea typeface="Arial" charset="0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ea typeface="Arial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A9F3"/>
          </a:solidFill>
          <a:latin typeface="Arial" pitchFamily="34" charset="0"/>
          <a:cs typeface="Arial" pitchFamily="34" charset="0"/>
        </a:defRPr>
      </a:lvl9pPr>
    </p:titleStyle>
    <p:bodyStyle>
      <a:lvl1pPr marL="268288" indent="-268288" algn="l" defTabSz="912813" rtl="0" eaLnBrk="1" fontAlgn="base" hangingPunct="1">
        <a:lnSpc>
          <a:spcPct val="90000"/>
        </a:lnSpc>
        <a:spcBef>
          <a:spcPts val="475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539750" indent="-269875" algn="l" defTabSz="912813" rtl="0" eaLnBrk="1" fontAlgn="base" hangingPunct="1">
        <a:lnSpc>
          <a:spcPct val="90000"/>
        </a:lnSpc>
        <a:spcBef>
          <a:spcPts val="438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2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809625" indent="-269875" algn="l" defTabSz="912813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079500" indent="-269875" algn="l" defTabSz="912813" rtl="0" eaLnBrk="1" fontAlgn="base" hangingPunct="1">
        <a:lnSpc>
          <a:spcPct val="90000"/>
        </a:lnSpc>
        <a:spcBef>
          <a:spcPts val="363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1349375" indent="-268288" algn="l" defTabSz="912813" rtl="0" eaLnBrk="1" fontAlgn="base" hangingPunct="1">
        <a:lnSpc>
          <a:spcPct val="90000"/>
        </a:lnSpc>
        <a:spcBef>
          <a:spcPts val="325"/>
        </a:spcBef>
        <a:spcAft>
          <a:spcPct val="0"/>
        </a:spcAft>
        <a:buClr>
          <a:srgbClr val="00A9F3"/>
        </a:buClr>
        <a:buSzPct val="80000"/>
        <a:buFont typeface="Arial" charset="0"/>
        <a:buChar char="•"/>
        <a:defRPr sz="16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2"/>
          </a:solidFill>
          <a:latin typeface="+mj-lt"/>
          <a:ea typeface="ＭＳ Ｐゴシック" charset="-128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2"/>
          </a:solidFill>
          <a:latin typeface="Arial" charset="0"/>
          <a:ea typeface="ＭＳ Ｐゴシック" charset="-128"/>
        </a:defRPr>
      </a:lvl9pPr>
    </p:titleStyle>
    <p:bodyStyle>
      <a:lvl1pPr marL="265113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538163" indent="-27305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03275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76325" indent="-27305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tabLst>
          <a:tab pos="1792288" algn="l"/>
        </a:tabLst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41438" indent="-265113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bg2"/>
        </a:buClr>
        <a:buSzPct val="8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mmaonline.nl/index.php/GEMMA2/0.9/id-df5faf31-70bc-11e4-67ab-0050568a6153" TargetMode="External"/><Relationship Id="rId2" Type="http://schemas.openxmlformats.org/officeDocument/2006/relationships/hyperlink" Target="https://www.gemmaonline.nl/index.php/GEMMA2/0.9/id-deeaf461-70bc-11e4-67ab-0050568a6153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gemmaonline.nl/index.php/GEMMA2/0.9/id-df432681-70bc-11e4-67ab-0050568a615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080000" y="2160000"/>
            <a:ext cx="6120000" cy="1440000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KPI Softwarecatalogus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Werkgroep SWC 27 juni 2018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1697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KPI	(volgens Gemma)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KPI maakt deel uit van de ‘sturing’ voor een organisatie op het product, in dit geval de SWC en het STP</a:t>
            </a:r>
          </a:p>
          <a:p>
            <a:r>
              <a:rPr lang="nl-NL" dirty="0">
                <a:hlinkClick r:id="rId2" tooltip="GEMMA2/0.9/id-deeaf461-70bc-11e4-67ab-0050568a6153"/>
              </a:rPr>
              <a:t>KPI (</a:t>
            </a:r>
            <a:r>
              <a:rPr lang="nl-NL" dirty="0" err="1">
                <a:hlinkClick r:id="rId2" tooltip="GEMMA2/0.9/id-deeaf461-70bc-11e4-67ab-0050568a6153"/>
              </a:rPr>
              <a:t>key</a:t>
            </a:r>
            <a:r>
              <a:rPr lang="nl-NL" dirty="0">
                <a:hlinkClick r:id="rId2" tooltip="GEMMA2/0.9/id-deeaf461-70bc-11e4-67ab-0050568a6153"/>
              </a:rPr>
              <a:t> performance indicator)</a:t>
            </a:r>
            <a:r>
              <a:rPr lang="nl-NL" dirty="0"/>
              <a:t> een vooraf gedefinieerde eenheid van resultaat om de prestaties van een organisatie te analyseren</a:t>
            </a:r>
          </a:p>
          <a:p>
            <a:r>
              <a:rPr lang="nl-NL" dirty="0" err="1">
                <a:hlinkClick r:id="rId3" tooltip="GEMMA2/0.9/id-df5faf31-70bc-11e4-67ab-0050568a6153"/>
              </a:rPr>
              <a:t>prestatie-afspraak</a:t>
            </a:r>
            <a:r>
              <a:rPr lang="nl-NL" dirty="0"/>
              <a:t> afspraak over de [</a:t>
            </a:r>
            <a:r>
              <a:rPr lang="nl-NL" dirty="0" err="1"/>
              <a:t>KPI's</a:t>
            </a:r>
            <a:r>
              <a:rPr lang="nl-NL" dirty="0"/>
              <a:t>] en kwaliteitseisen van door een [leverancier] te leveren diensten en/of goederen</a:t>
            </a:r>
          </a:p>
          <a:p>
            <a:r>
              <a:rPr lang="nl-NL" dirty="0">
                <a:hlinkClick r:id="rId4" tooltip="GEMMA2/0.9/id-df432681-70bc-11e4-67ab-0050568a6153"/>
              </a:rPr>
              <a:t>resultaat</a:t>
            </a:r>
            <a:r>
              <a:rPr lang="nl-NL" dirty="0"/>
              <a:t> het resultaat van een uitgevoerde activiteit dat vastgelegd dient te worden om te bepalen of voldaan wordt aan bepaalde KPI (</a:t>
            </a:r>
            <a:r>
              <a:rPr lang="nl-NL" dirty="0" err="1"/>
              <a:t>key</a:t>
            </a:r>
            <a:r>
              <a:rPr lang="nl-NL" dirty="0"/>
              <a:t> performance indicator)</a:t>
            </a:r>
          </a:p>
        </p:txBody>
      </p:sp>
    </p:spTree>
    <p:extLst>
      <p:ext uri="{BB962C8B-B14F-4D97-AF65-F5344CB8AC3E}">
        <p14:creationId xmlns:p14="http://schemas.microsoft.com/office/powerpoint/2010/main" val="36820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KPI gemeente (gebruiker)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691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KPI gemeente (bijhouden eigen gegevens)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851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KPI Leveranciers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0332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KPI VNG-Realisatie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werkende SWC (applicatie)</a:t>
            </a:r>
          </a:p>
          <a:p>
            <a:pPr lvl="1"/>
            <a:r>
              <a:rPr lang="nl-NL" dirty="0"/>
              <a:t>Issue-lijst en issue-overleg (6-wekelijks) </a:t>
            </a:r>
          </a:p>
          <a:p>
            <a:pPr lvl="1"/>
            <a:r>
              <a:rPr lang="nl-NL" dirty="0"/>
              <a:t>Wijzigingenbeheer en </a:t>
            </a:r>
            <a:r>
              <a:rPr lang="nl-NL" dirty="0" err="1"/>
              <a:t>releasenotes</a:t>
            </a:r>
            <a:endParaRPr lang="nl-NL" dirty="0"/>
          </a:p>
          <a:p>
            <a:r>
              <a:rPr lang="nl-NL" dirty="0"/>
              <a:t>Wekelijks gebruikersbeheer</a:t>
            </a:r>
          </a:p>
          <a:p>
            <a:r>
              <a:rPr lang="nl-NL" dirty="0"/>
              <a:t>Dagelijkse mail-vraagbehandeling, 1</a:t>
            </a:r>
            <a:r>
              <a:rPr lang="nl-NL" baseline="30000" dirty="0"/>
              <a:t>e</a:t>
            </a:r>
            <a:r>
              <a:rPr lang="nl-NL" dirty="0"/>
              <a:t> en 2</a:t>
            </a:r>
            <a:r>
              <a:rPr lang="nl-NL" baseline="30000" dirty="0"/>
              <a:t>e</a:t>
            </a:r>
            <a:r>
              <a:rPr lang="nl-NL" dirty="0"/>
              <a:t> lijn en naar product-</a:t>
            </a:r>
            <a:r>
              <a:rPr lang="nl-NL" dirty="0" err="1"/>
              <a:t>owners</a:t>
            </a:r>
            <a:endParaRPr lang="nl-NL" dirty="0"/>
          </a:p>
          <a:p>
            <a:r>
              <a:rPr lang="nl-NL" dirty="0"/>
              <a:t>Organiseren </a:t>
            </a:r>
            <a:r>
              <a:rPr lang="nl-NL" dirty="0" err="1"/>
              <a:t>werkgroepvergaderingen</a:t>
            </a:r>
            <a:r>
              <a:rPr lang="nl-NL" dirty="0"/>
              <a:t> (3x per jaar met ong. 15 gemeenten)</a:t>
            </a:r>
          </a:p>
          <a:p>
            <a:r>
              <a:rPr lang="nl-NL" dirty="0"/>
              <a:t>Een werkend stuftestplatform, inclusief beheer en abonnementenbeheer leveranciers</a:t>
            </a:r>
          </a:p>
          <a:p>
            <a:r>
              <a:rPr lang="nl-NL" dirty="0"/>
              <a:t>Relatie met GEMMA (referentiecomponenten), leveranciersmanagement en  Monitor Digitale Dienstverlening (MDD)</a:t>
            </a:r>
          </a:p>
        </p:txBody>
      </p:sp>
    </p:spTree>
    <p:extLst>
      <p:ext uri="{BB962C8B-B14F-4D97-AF65-F5344CB8AC3E}">
        <p14:creationId xmlns:p14="http://schemas.microsoft.com/office/powerpoint/2010/main" val="3606861413"/>
      </p:ext>
    </p:extLst>
  </p:cSld>
  <p:clrMapOvr>
    <a:masterClrMapping/>
  </p:clrMapOvr>
</p:sld>
</file>

<file path=ppt/theme/theme1.xml><?xml version="1.0" encoding="utf-8"?>
<a:theme xmlns:a="http://schemas.openxmlformats.org/drawingml/2006/main" name="VNG_Academie">
  <a:themeElements>
    <a:clrScheme name="Aangepast 17">
      <a:dk1>
        <a:srgbClr val="000000"/>
      </a:dk1>
      <a:lt1>
        <a:srgbClr val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3C"/>
      </a:accent5>
      <a:accent6>
        <a:srgbClr val="C20015"/>
      </a:accent6>
      <a:hlink>
        <a:srgbClr val="999999"/>
      </a:hlink>
      <a:folHlink>
        <a:srgbClr val="CCCCCC"/>
      </a:folHlink>
    </a:clrScheme>
    <a:fontScheme name="V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NG_Realisatie.potx" id="{F484F4E8-B658-4C50-85C6-BE2C03AA5488}" vid="{7B9B7332-BBE6-418A-ADCE-BAA95B9FDDAE}"/>
    </a:ext>
  </a:extLst>
</a:theme>
</file>

<file path=ppt/theme/theme2.xml><?xml version="1.0" encoding="utf-8"?>
<a:theme xmlns:a="http://schemas.openxmlformats.org/drawingml/2006/main" name="VNG Titels">
  <a:themeElements>
    <a:clrScheme name="Aangepast 23">
      <a:dk1>
        <a:srgbClr val="000000"/>
      </a:dk1>
      <a:lt1>
        <a:srgbClr val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41"/>
      </a:accent5>
      <a:accent6>
        <a:srgbClr val="C20016"/>
      </a:accent6>
      <a:hlink>
        <a:srgbClr val="999999"/>
      </a:hlink>
      <a:folHlink>
        <a:srgbClr val="CCCCCC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NG_Realisatie.potx" id="{F484F4E8-B658-4C50-85C6-BE2C03AA5488}" vid="{6BF90099-68E9-41D6-BACD-A9720FFAC8B6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SharedContentType xmlns="Microsoft.SharePoint.Taxonomy.ContentTypeSync" SourceId="2bb9e15d-2bef-4d07-a5e2-45d09094ffca" ContentTypeId="0x010100C72024E22235D146BD3F5C9F1A14257E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Werkdocument" ma:contentTypeID="0x010100C72024E22235D146BD3F5C9F1A14257E0100ADEC9BC3CD385F49A3C192E78D64E553" ma:contentTypeVersion="0" ma:contentTypeDescription="" ma:contentTypeScope="" ma:versionID="4ea17b0bfcd83f77d7fe5bfe47d2c18a">
  <xsd:schema xmlns:xsd="http://www.w3.org/2001/XMLSchema" xmlns:xs="http://www.w3.org/2001/XMLSchema" xmlns:p="http://schemas.microsoft.com/office/2006/metadata/properties" xmlns:ns2="3ab34907-cfea-4875-a9e3-dcc53d1d57a8" xmlns:ns3="VNG.SP2013.PowerShell" targetNamespace="http://schemas.microsoft.com/office/2006/metadata/properties" ma:root="true" ma:fieldsID="a6a9ce72a9bac0b721554fd6238eca48" ns2:_="" ns3:_="">
    <xsd:import namespace="3ab34907-cfea-4875-a9e3-dcc53d1d57a8"/>
    <xsd:import namespace="VNG.SP2013.PowerShell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2:TaxCatchAllLabel" minOccurs="0"/>
                <xsd:element ref="ns3:DocumentTopic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34907-cfea-4875-a9e3-dcc53d1d57a8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8" nillable="true" ma:taxonomy="true" ma:internalName="TaxKeywordTaxHTField" ma:taxonomyFieldName="TaxKeyword" ma:displayName="Ondernemingstrefwoorden" ma:fieldId="{23f27201-bee3-471e-b2e7-b64fd8b7ca38}" ma:taxonomyMulti="true" ma:sspId="2bb9e15d-2bef-4d07-a5e2-45d09094ffca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08ad3208-6452-4b87-b810-769740f22646}" ma:internalName="TaxCatchAll" ma:showField="CatchAllData" ma:web="c5133c38-0ca0-4f25-8bde-0354e833f6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08ad3208-6452-4b87-b810-769740f22646}" ma:internalName="TaxCatchAllLabel" ma:readOnly="true" ma:showField="CatchAllDataLabel" ma:web="c5133c38-0ca0-4f25-8bde-0354e833f6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3" nillable="true" ma:displayName="Waarde van de document-id" ma:description="De waarde van de document-id die aan dit item is toegewezen." ma:internalName="_dlc_DocId" ma:readOnly="true">
      <xsd:simpleType>
        <xsd:restriction base="dms:Text"/>
      </xsd:simpleType>
    </xsd:element>
    <xsd:element name="_dlc_DocIdUrl" ma:index="14" nillable="true" ma:displayName="Document-id" ma:description="Permanente koppeling naar dit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5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VNG.SP2013.PowerShell" elementFormDefault="qualified">
    <xsd:import namespace="http://schemas.microsoft.com/office/2006/documentManagement/types"/>
    <xsd:import namespace="http://schemas.microsoft.com/office/infopath/2007/PartnerControls"/>
    <xsd:element name="DocumentTopic" ma:index="12" nillable="true" ma:displayName="Onderwerp" ma:internalName="DocumentTopic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3ab34907-cfea-4875-a9e3-dcc53d1d57a8">
      <Terms xmlns="http://schemas.microsoft.com/office/infopath/2007/PartnerControls"/>
    </TaxKeywordTaxHTField>
    <TaxCatchAll xmlns="3ab34907-cfea-4875-a9e3-dcc53d1d57a8"/>
    <DocumentTopic xmlns="VNG.SP2013.PowerShell" xsi:nil="true"/>
    <_dlc_DocId xmlns="3ab34907-cfea-4875-a9e3-dcc53d1d57a8">PROJ-978-313</_dlc_DocId>
    <_dlc_DocIdUrl xmlns="3ab34907-cfea-4875-a9e3-dcc53d1d57a8">
      <Url>https://projecten.vng.nl/softwarecatalogus/_layouts/15/DocIdRedir.aspx?ID=PROJ-978-313</Url>
      <Description>PROJ-978-313</Description>
    </_dlc_DocIdUrl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9B5599-93D3-450A-9742-4EF7A5D9DE90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16BE478-FF54-4904-83CF-3AD294CB6D0B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AECFF651-AE07-4D9C-B223-5C8F23082C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b34907-cfea-4875-a9e3-dcc53d1d57a8"/>
    <ds:schemaRef ds:uri="VNG.SP2013.PowerShell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B925156-88BD-410D-90CC-9CFAC2D4F8BA}">
  <ds:schemaRefs>
    <ds:schemaRef ds:uri="http://schemas.openxmlformats.org/package/2006/metadata/core-properties"/>
    <ds:schemaRef ds:uri="3ab34907-cfea-4875-a9e3-dcc53d1d57a8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VNG.SP2013.PowerShell"/>
    <ds:schemaRef ds:uri="http://www.w3.org/XML/1998/namespace"/>
  </ds:schemaRefs>
</ds:datastoreItem>
</file>

<file path=customXml/itemProps5.xml><?xml version="1.0" encoding="utf-8"?>
<ds:datastoreItem xmlns:ds="http://schemas.openxmlformats.org/officeDocument/2006/customXml" ds:itemID="{137BF268-CAAC-4F18-9BB4-692D0694E9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VNG_Realisatie</Template>
  <TotalTime>371</TotalTime>
  <Words>179</Words>
  <Application>Microsoft Office PowerPoint</Application>
  <PresentationFormat>Breedbeeld</PresentationFormat>
  <Paragraphs>20</Paragraphs>
  <Slides>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VNG_Academie</vt:lpstr>
      <vt:lpstr>VNG Titels</vt:lpstr>
      <vt:lpstr>KPI Softwarecatalogus</vt:lpstr>
      <vt:lpstr>KPI (volgens Gemma)</vt:lpstr>
      <vt:lpstr>KPI gemeente (gebruiker)</vt:lpstr>
      <vt:lpstr>KPI gemeente (bijhouden eigen gegevens)</vt:lpstr>
      <vt:lpstr>KPI Leveranciers</vt:lpstr>
      <vt:lpstr>KPI VNG-Realisatie</vt:lpstr>
    </vt:vector>
  </TitlesOfParts>
  <Company>Vereninging Nederlandse Gemeenten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KPI Softwarecatalogus</dc:title>
  <dc:creator>Andre Plat</dc:creator>
  <cp:keywords/>
  <cp:lastModifiedBy>Kenan Dogan</cp:lastModifiedBy>
  <cp:revision>2</cp:revision>
  <cp:lastPrinted>2016-11-29T12:08:35Z</cp:lastPrinted>
  <dcterms:created xsi:type="dcterms:W3CDTF">2018-06-26T12:49:21Z</dcterms:created>
  <dcterms:modified xsi:type="dcterms:W3CDTF">2019-03-25T12:48:32Z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0x010100C72024E22235D146BD3F5C9F1A14257E0100ADEC9BC3CD385F49A3C192E78D64E553</vt:lpwstr>
  </property>
  <property fmtid="{D5CDD505-2E9C-101B-9397-08002B2CF9AE}" pid="3" name="_dlc_DocIdItemGuid">
    <vt:lpwstr>3995820d-c80b-4300-86ad-823da7e86968</vt:lpwstr>
  </property>
  <property fmtid="{D5CDD505-2E9C-101B-9397-08002B2CF9AE}" pid="4" name="TaxKeyword">
    <vt:lpwstr/>
  </property>
</Properties>
</file>